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d48646b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d48646b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d48646bc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d48646b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d48646bc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d48646bc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d48646bc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d48646bc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d48646bc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d48646bc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d48646bc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d48646bc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e20a4039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e20a403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e20a4039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e20a4039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e20a4039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e20a403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f7941000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f794100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d40caaf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d40caaf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f94097b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4f94097b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d40caafe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d40caaf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40caafe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40caafe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d40caafe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d40caafe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d40caafe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d40caafe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d40caafe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d40caafe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d40caafe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d40caafe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d40caafe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d40caafe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image" Target="../media/image3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Relationship Id="rId4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571750"/>
            <a:ext cx="8520600" cy="137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latin typeface="Comic Sans MS"/>
                <a:ea typeface="Comic Sans MS"/>
                <a:cs typeface="Comic Sans MS"/>
                <a:sym typeface="Comic Sans MS"/>
              </a:rPr>
              <a:t>ÇALTI İLKOKULU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75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latin typeface="Comic Sans MS"/>
                <a:ea typeface="Comic Sans MS"/>
                <a:cs typeface="Comic Sans MS"/>
                <a:sym typeface="Comic Sans MS"/>
              </a:rPr>
              <a:t>HAREZMİ EĞİTİM MODELİ UYGULAMA PROJESİ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75" y="135350"/>
            <a:ext cx="1595276" cy="15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7875" y="135347"/>
            <a:ext cx="1595275" cy="15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6250" y="135350"/>
            <a:ext cx="4095674" cy="278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152400"/>
            <a:ext cx="57530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5934075" y="800100"/>
            <a:ext cx="2628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/>
              <a:t>İSTASYON </a:t>
            </a:r>
            <a:r>
              <a:rPr lang="tr" sz="1800"/>
              <a:t> tekniği ile;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/>
              <a:t>1.</a:t>
            </a:r>
            <a:r>
              <a:rPr lang="tr" sz="1800"/>
              <a:t> grup öykü yazma,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/>
              <a:t>2.</a:t>
            </a:r>
            <a:r>
              <a:rPr lang="tr" sz="1800"/>
              <a:t> grup afiş hazırlama,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/>
              <a:t>3.</a:t>
            </a:r>
            <a:r>
              <a:rPr lang="tr" sz="1800"/>
              <a:t>grup şiir yazma,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/>
              <a:t>4.</a:t>
            </a:r>
            <a:r>
              <a:rPr lang="tr" sz="1800"/>
              <a:t>grup çöpü sıfırla adlı kutu oyunu oynadı.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Gruplar 5 dakika aralıklarla yer değiştirdi.</a:t>
            </a:r>
            <a:endParaRPr sz="1800"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5063"/>
            <a:ext cx="4483850" cy="4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300" y="931525"/>
            <a:ext cx="3922900" cy="421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97650" y="101775"/>
            <a:ext cx="894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Çalışmalarımızda teknolojiye yer vererek Word Art Web2 aracında, problemimiz ile ilgili kelime bulutları hazırladık.</a:t>
            </a:r>
            <a:endParaRPr sz="1800"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40125" cy="47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927" y="152400"/>
            <a:ext cx="3746673" cy="36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3180050" y="3586925"/>
            <a:ext cx="59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5092525" y="3865325"/>
            <a:ext cx="407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Disiplinlerarası çalışmada; Hayat Bilgisi, Matematik ve Görsel Sanatlar derslerinin kazanımlarına yer verdik. </a:t>
            </a:r>
            <a:endParaRPr sz="1800"/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5" y="503250"/>
            <a:ext cx="4637100" cy="46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163" y="0"/>
            <a:ext cx="4049713" cy="4401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53525" y="0"/>
            <a:ext cx="548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“</a:t>
            </a:r>
            <a:r>
              <a:rPr lang="tr" sz="1800">
                <a:solidFill>
                  <a:srgbClr val="00FF00"/>
                </a:solidFill>
              </a:rPr>
              <a:t>Karbon Ayak izi” ve “Ekolojik Ayak İzi</a:t>
            </a:r>
            <a:r>
              <a:rPr lang="tr" sz="1800"/>
              <a:t>” kavramlarını öğrendik. Geri dönüşüm ile ilişkilendirdik.</a:t>
            </a:r>
            <a:endParaRPr sz="1800"/>
          </a:p>
        </p:txBody>
      </p:sp>
      <p:sp>
        <p:nvSpPr>
          <p:cNvPr id="156" name="Google Shape;156;p25"/>
          <p:cNvSpPr txBox="1"/>
          <p:nvPr/>
        </p:nvSpPr>
        <p:spPr>
          <a:xfrm>
            <a:off x="4775450" y="4261475"/>
            <a:ext cx="436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Ekolojik Ayak İzini anketlerle belirleyen öğrencilerimizden </a:t>
            </a:r>
            <a:r>
              <a:rPr lang="tr" sz="1800">
                <a:solidFill>
                  <a:srgbClr val="00FF00"/>
                </a:solidFill>
              </a:rPr>
              <a:t>EKOLOJİK BİREY </a:t>
            </a:r>
            <a:r>
              <a:rPr lang="tr" sz="1800"/>
              <a:t>olma</a:t>
            </a:r>
            <a:r>
              <a:rPr lang="tr" sz="1800"/>
              <a:t> sözünü aldık. </a:t>
            </a:r>
            <a:endParaRPr sz="1800"/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100" y="152400"/>
            <a:ext cx="3252500" cy="3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5139475" y="3192175"/>
            <a:ext cx="420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*</a:t>
            </a:r>
            <a:r>
              <a:rPr lang="tr" sz="1800"/>
              <a:t>Altı Şapkalı Düşünme tekniği ile problemimizin çözüm yolları için öneriler belirledik. </a:t>
            </a:r>
            <a:endParaRPr sz="1800"/>
          </a:p>
        </p:txBody>
      </p:sp>
      <p:sp>
        <p:nvSpPr>
          <p:cNvPr id="165" name="Google Shape;165;p26"/>
          <p:cNvSpPr txBox="1"/>
          <p:nvPr/>
        </p:nvSpPr>
        <p:spPr>
          <a:xfrm>
            <a:off x="5203800" y="4207975"/>
            <a:ext cx="394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*</a:t>
            </a:r>
            <a:r>
              <a:rPr lang="tr" sz="1800"/>
              <a:t>Doğada, plastik atıklardan zarar gören canlılara empati kurabilmek için DOĞAÇLAMA yaptık.</a:t>
            </a:r>
            <a:endParaRPr sz="1800"/>
          </a:p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98576" cy="379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025" y="152400"/>
            <a:ext cx="4676576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96375" y="4068750"/>
            <a:ext cx="889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Aile katılımı ile yapılan plastik atık tasarımlarını “ATMA-DÖNÜŞTÜR” sloganı ile arkadaşları ile paylaştılar. Disiplinlerarası Hayat Bilgisi, Görsel Sanatlar ve Türkçe dersi kazanımları dikkate alındı.</a:t>
            </a:r>
            <a:endParaRPr sz="1800"/>
          </a:p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0" y="0"/>
            <a:ext cx="4838700" cy="393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152400"/>
            <a:ext cx="384810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589750" y="4234675"/>
            <a:ext cx="787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İ</a:t>
            </a:r>
            <a:r>
              <a:rPr lang="tr" sz="1800"/>
              <a:t>ş birliği ve sorun çözme becerisini geliştirmek için problemimiz ile ilgili 3 kitap etkileşimli olarak okundu. Çıkarımlar paylaşıldı.</a:t>
            </a:r>
            <a:endParaRPr sz="1800"/>
          </a:p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50" y="152400"/>
            <a:ext cx="4324000" cy="4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625" y="152400"/>
            <a:ext cx="4207976" cy="420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133050" y="4476400"/>
            <a:ext cx="860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Eğitim sisteminin  önemli paydaşlarından olan v</a:t>
            </a:r>
            <a:r>
              <a:rPr lang="tr" sz="1800"/>
              <a:t>elilerimizde,  geri dönüşüm konusunda farkındalık oluşturmak amacıyla “aile katılımı” etkinlikleri yaptık. </a:t>
            </a:r>
            <a:endParaRPr sz="1800"/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3637552" cy="385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4650" y="152400"/>
            <a:ext cx="5046952" cy="40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241700" y="4070350"/>
            <a:ext cx="8401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Uzman buluşması kapsamında Aydın TEMA il temsilcimiz Mehmet ÖZDEMİR , öğrencilerimize geri dönüşümün toprak üzerindeki etkileri hakkında bilgilendirme yaptı.</a:t>
            </a:r>
            <a:endParaRPr sz="1800"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53002" cy="435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802" y="152400"/>
            <a:ext cx="4333798" cy="4333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375900" y="4552225"/>
            <a:ext cx="83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Plastik atıklar için GERİ DÖNÜŞÜM kutularını, öğrencilerimiz ile hazırladık. Okulda,evde, mahallede ve yakın çevredeki plastiklerin doğaya zarar vermesini önlemek için önemli bir adım attık.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7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0" y="0"/>
            <a:ext cx="64306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8062575" y="3062275"/>
            <a:ext cx="11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497050" y="1222675"/>
            <a:ext cx="2647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/>
              <a:t>Öğrencilerimizle birlikte, okul kütüphanemizi </a:t>
            </a:r>
            <a:r>
              <a:rPr b="1" lang="tr" sz="2400"/>
              <a:t>Harezmi Eğitim Modeli </a:t>
            </a:r>
            <a:r>
              <a:rPr b="1" i="1" lang="tr" sz="2400">
                <a:solidFill>
                  <a:schemeClr val="dk1"/>
                </a:solidFill>
              </a:rPr>
              <a:t>uygulama sınıfı </a:t>
            </a:r>
            <a:r>
              <a:rPr lang="tr" sz="2400"/>
              <a:t>olarak hazırladık.</a:t>
            </a:r>
            <a:endParaRPr sz="2400"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1708525" y="688775"/>
            <a:ext cx="651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000"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b="1" lang="tr" sz="3000">
                <a:latin typeface="Comic Sans MS"/>
                <a:ea typeface="Comic Sans MS"/>
                <a:cs typeface="Comic Sans MS"/>
                <a:sym typeface="Comic Sans MS"/>
              </a:rPr>
              <a:t>ATILIMLARINIZDAN DOLAYI ÇOK TEŞEKKÜR EDERİZ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2137950" y="1994800"/>
            <a:ext cx="5152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/>
              <a:t>Çaltı İlkokulu Proje Ekibi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Fatma PEKAYDIN (Okul Müdürü)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                        Deniz ÜNAL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                         Semra ODABAŞI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1530" l="-9070" r="9070" t="-1530"/>
          <a:stretch/>
        </p:blipFill>
        <p:spPr>
          <a:xfrm>
            <a:off x="149925" y="183750"/>
            <a:ext cx="4008774" cy="38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466" y="949400"/>
            <a:ext cx="4728358" cy="41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92525" y="4143700"/>
            <a:ext cx="392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2200"/>
              <a:t>“</a:t>
            </a:r>
            <a:r>
              <a:rPr lang="tr" sz="1800"/>
              <a:t>Taş-kağıt-makas” tanışma oyunu ile başladı.</a:t>
            </a:r>
            <a:endParaRPr sz="1800"/>
          </a:p>
        </p:txBody>
      </p:sp>
      <p:sp>
        <p:nvSpPr>
          <p:cNvPr id="75" name="Google Shape;75;p15"/>
          <p:cNvSpPr txBox="1"/>
          <p:nvPr/>
        </p:nvSpPr>
        <p:spPr>
          <a:xfrm>
            <a:off x="4700475" y="0"/>
            <a:ext cx="4111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İlk</a:t>
            </a:r>
            <a:r>
              <a:rPr lang="tr" sz="2000"/>
              <a:t> </a:t>
            </a:r>
            <a:r>
              <a:rPr lang="tr" sz="1800"/>
              <a:t>olarak Harezmi Eğitim Modeli ile ilgili bilgilendirme yaptık. Harezmi’nin hayatını öğrencilerle birlikte araştırdık.</a:t>
            </a:r>
            <a:endParaRPr sz="1800"/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5" y="0"/>
            <a:ext cx="4162625" cy="435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831" y="0"/>
            <a:ext cx="4365895" cy="4355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39200" y="4355350"/>
            <a:ext cx="893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Öğrencilerimiz, belirlemiş oldukları problem ile ilgili şiir yazma,resim yapma ve hikaye yazma etkinliklerinden tercih ettiklerini yaptılar. Arkadaşları ile paylaştılar. </a:t>
            </a:r>
            <a:endParaRPr sz="1800"/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175"/>
            <a:ext cx="4903851" cy="44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475" y="88175"/>
            <a:ext cx="3782950" cy="43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80250" y="4357850"/>
            <a:ext cx="898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Gruplar, seçtikleri problem ile ilgili araştırma yaptılar. Probleme dair afiş hazırlayarak kendi problemlerinin daha önemli olduğunu savundular.</a:t>
            </a:r>
            <a:endParaRPr sz="1800"/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75" y="0"/>
            <a:ext cx="7899449" cy="42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187350" y="4347175"/>
            <a:ext cx="876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Problemin daha iyi kavranması ve alt problemin fark edilmesi için SIFIR ATIK portalından bilgilendirme yapıldı. Oyunlar oynandı.</a:t>
            </a:r>
            <a:endParaRPr sz="1800"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80400" cy="431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200" y="152400"/>
            <a:ext cx="4280400" cy="432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0" y="4479300"/>
            <a:ext cx="909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Zihin Haritası tekniği ile problemin “nedenleri” “sonuçları” “çözümleri” “problemden etkilenenler” hakkında neler bildikleri ve ne öğrenmeleri gerektiği belirlendi.</a:t>
            </a:r>
            <a:endParaRPr sz="1800"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0925"/>
            <a:ext cx="4680425" cy="43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650" y="0"/>
            <a:ext cx="4006375" cy="410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0" y="0"/>
            <a:ext cx="4732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700"/>
              <a:t>“</a:t>
            </a:r>
            <a:r>
              <a:rPr lang="tr" sz="1700"/>
              <a:t>Yeşil Karıncalar”isimli sesli hikaye ile atıkların diğer canlılara verdiği zararları fark ettiler. Çözüm yolları ile ilgili beyin fırtınası yaptılar.</a:t>
            </a:r>
            <a:endParaRPr sz="1700"/>
          </a:p>
        </p:txBody>
      </p:sp>
      <p:sp>
        <p:nvSpPr>
          <p:cNvPr id="115" name="Google Shape;115;p20"/>
          <p:cNvSpPr txBox="1"/>
          <p:nvPr/>
        </p:nvSpPr>
        <p:spPr>
          <a:xfrm>
            <a:off x="5621325" y="4336425"/>
            <a:ext cx="306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Isınma oyunları, vazgeçilmezimiz oldu:)</a:t>
            </a:r>
            <a:endParaRPr sz="1800"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205449" cy="41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1156350" y="4254700"/>
            <a:ext cx="683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/>
              <a:t>HİS cümlesi ile ilgili slogan ve afiş çalışmaları Canva Web2 aracında,öğrencilerimizle hazırladık.</a:t>
            </a:r>
            <a:endParaRPr sz="18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925" y="0"/>
            <a:ext cx="4280425" cy="39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